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5999738" cy="21599525"/>
  <p:notesSz cx="9866313" cy="14295438"/>
  <p:defaultTextStyle>
    <a:defPPr>
      <a:defRPr lang="fr-F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102" y="-468"/>
      </p:cViewPr>
      <p:guideLst>
        <p:guide orient="horz" pos="6803"/>
        <p:guide pos="11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0D5A8E6-6CF4-4FE4-A768-1056D7FF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C745227B-9972-4125-A25E-9FB2B4DC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7ED3-B95E-4CB8-A413-5D2F2B770450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12C167F3-067D-4ECC-9B73-50D5D09C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F288A0B5-148F-4DEA-863D-02342B83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7256-E567-4B7D-BA7A-E381D80C924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4449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A93FBFF6-A9B3-468D-BD71-C33F85667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982" y="1149976"/>
            <a:ext cx="3104977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E3EF9FF-2913-49EB-A498-CAFEFF404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4982" y="5749874"/>
            <a:ext cx="3104977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23F1A20-5A43-4F00-B230-D90DF85CB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4982" y="20019561"/>
            <a:ext cx="809994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7ED3-B95E-4CB8-A413-5D2F2B770450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64DB36A-2FDB-4434-98DF-3106B8AFA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924913" y="20019561"/>
            <a:ext cx="1214991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25D225E-9BAF-4873-9530-BBBB4CE64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424815" y="20019561"/>
            <a:ext cx="809994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7256-E567-4B7D-BA7A-E381D80C924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0654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2699949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4987" indent="-674987" algn="l" defTabSz="2699949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4962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2pPr>
      <a:lvl3pPr marL="3374936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5" kern="1200">
          <a:solidFill>
            <a:schemeClr val="tx1"/>
          </a:solidFill>
          <a:latin typeface="+mn-lt"/>
          <a:ea typeface="+mn-ea"/>
          <a:cs typeface="+mn-cs"/>
        </a:defRPr>
      </a:lvl3pPr>
      <a:lvl4pPr marL="4724911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4885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4859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4834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4808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4783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49974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699949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49923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399898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49872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099847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49821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799796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>
            <a:extLst>
              <a:ext uri="{FF2B5EF4-FFF2-40B4-BE49-F238E27FC236}">
                <a16:creationId xmlns="" xmlns:a16="http://schemas.microsoft.com/office/drawing/2014/main" id="{DB6AFA2D-8AEB-4672-A791-7D4AC9A4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B3E6F3EA-57A3-4485-AC17-32BF01AEDFE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5999738" cy="21599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147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>
            <a:extLst>
              <a:ext uri="{FF2B5EF4-FFF2-40B4-BE49-F238E27FC236}">
                <a16:creationId xmlns="" xmlns:a16="http://schemas.microsoft.com/office/drawing/2014/main" id="{F4792899-3395-4741-9BE1-A9F8A473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6D083B24-4B7A-454E-A78C-EC3FD924684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5999738" cy="21599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48656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compaq</dc:creator>
  <cp:lastModifiedBy>zmouradi</cp:lastModifiedBy>
  <cp:revision>4</cp:revision>
  <dcterms:created xsi:type="dcterms:W3CDTF">2021-01-19T07:42:06Z</dcterms:created>
  <dcterms:modified xsi:type="dcterms:W3CDTF">2021-01-20T16:55:16Z</dcterms:modified>
</cp:coreProperties>
</file>